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63" r:id="rId3"/>
    <p:sldId id="280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46" autoAdjust="0"/>
  </p:normalViewPr>
  <p:slideViewPr>
    <p:cSldViewPr snapToGrid="0">
      <p:cViewPr varScale="1">
        <p:scale>
          <a:sx n="104" d="100"/>
          <a:sy n="104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A0AF6-AA98-439D-83FE-6D68E72BB6BC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2A93E-B384-4376-9428-6758C1183E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8376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F5C723-8585-4193-95BA-7CC6FC682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5052324-B793-412F-9016-D3A244E57E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6FDB62D-E0A2-492A-879A-DA6C3BCB5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37C7E-607C-4805-964B-BCF220FE5AA5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49C3C5D-44DA-485E-BE47-A8EEF2536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5588C8-67A7-4523-A74E-D9C5F4BC6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FB581-0C8A-48C7-AEA5-8DCE724836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3864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EC3AE7-837D-445C-824F-24760A3C8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A5EF09-407A-4920-889D-5A860EC9F2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6667468-71A5-468B-8D9C-0953BA7D4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37C7E-607C-4805-964B-BCF220FE5AA5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6EFFE70-7E35-45CC-A8F0-BA8875B6F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5D9937B-6725-4B66-B24E-E40A9CE6D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FB581-0C8A-48C7-AEA5-8DCE724836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6575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AF7ABCE-CB15-49EB-A0D3-2E41E01A3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5C48FC6-F23F-46E2-BE09-720CBB82B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16222E0-83C8-4C6D-BFF3-A404EDFFD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37C7E-607C-4805-964B-BCF220FE5AA5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318763C-4184-4979-96BD-4A033883A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6549FD0-3E2B-45A5-91EC-DDAF614CB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FB581-0C8A-48C7-AEA5-8DCE724836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5786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35DA4E-303C-40E6-97E8-907A3E268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D2AE4B6-CCB0-4D57-9B54-0FC1F8E2C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B56F42-4F3B-4E1A-B43A-A926FE72C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37C7E-607C-4805-964B-BCF220FE5AA5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0705598-A216-45E3-B4B4-AD51669C3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1537C6-AC9A-47AA-A237-14B76DD6F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FB581-0C8A-48C7-AEA5-8DCE724836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6077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18B6401-FF28-46C2-8608-A2D1FA48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5BC19CB-CA19-4874-B89A-1EB257950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45D6937-54EF-482B-AF2C-106FE242F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37C7E-607C-4805-964B-BCF220FE5AA5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E607F4-7D22-48E7-8052-1D7090CA6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8470A31-3A06-4563-B4F1-21259B68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FB581-0C8A-48C7-AEA5-8DCE724836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937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02F513-A647-4699-8D3B-910FC98AA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AF2A9C2-7512-43CE-A1C5-58B65F248A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C46ADD6-393B-4838-85AD-45D05F89D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942207C-68C1-48CE-8D98-708EDCB11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37C7E-607C-4805-964B-BCF220FE5AA5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F8B38B9-ABF0-45F9-8F30-9223F89F7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60C50F2-2CF6-4816-A7C3-2F686CB61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FB581-0C8A-48C7-AEA5-8DCE724836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845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D5B7F4-6B45-4FA6-8F9E-2532F8981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9493D00-2E65-4BA0-8E74-0FA646772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F7099D4-6AB4-4A06-90AA-18BEDB212F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9A28CD8-2DC5-4739-9B4E-1029161F2C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3E73CBA-E726-4099-83D9-322B2D62DF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DAEFBCF-42EA-4040-AA34-7A44C63DF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37C7E-607C-4805-964B-BCF220FE5AA5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56A98E1-26F2-41A3-A4E3-D9A1374E3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9D9CBC3-5436-4F9D-9ACB-32891F503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FB581-0C8A-48C7-AEA5-8DCE724836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470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04BBF4-D131-43AD-BA8E-93435E610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7D39A59-482D-4235-BCAF-701CC101B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37C7E-607C-4805-964B-BCF220FE5AA5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FC4F1C-9432-475B-A8F1-44DD7B94B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471595-6595-4433-9D89-CD1BEDD3D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FB581-0C8A-48C7-AEA5-8DCE724836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3678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4170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4567B10-6497-4655-B86F-96205F95F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93C2EF4-4942-4E8C-89C1-1556FB15B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9B16CBC-09A0-4B64-A588-BC2FA45636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97D0B52-8D2E-476E-A658-4DEF83FB6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37C7E-607C-4805-964B-BCF220FE5AA5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BDF80FE-0048-4CF1-B52B-1E688D166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484EAE7-B87A-447F-9EB5-97C5F5826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FB581-0C8A-48C7-AEA5-8DCE724836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7789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1DC887-1F97-490C-8F84-9EDE19FCF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8C58618-3EC7-4599-8336-CFD1E5BD02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DAAB812-4755-402D-8BF0-5160C9BCA0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4F83871-B814-4E75-A6B2-96C4D5D1D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37C7E-607C-4805-964B-BCF220FE5AA5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0CA1EED-555B-41CA-9FEF-BEA17B696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C5CB0C8-6A97-41C4-9737-694793B0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FB581-0C8A-48C7-AEA5-8DCE724836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953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C5D9E03-8625-41A4-ABE6-BBD54945A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3357754-3EBA-4AAA-BEA9-79F17E43D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6E59E1E-A486-43FD-A1FA-36CE3F5580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37C7E-607C-4805-964B-BCF220FE5AA5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33C841A-68A5-4775-BCB6-CC089EC0B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469E482-4670-44A1-A0B1-3445CAD1A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FB581-0C8A-48C7-AEA5-8DCE724836B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4652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2795672-0255-B9DF-A597-0CCCD190F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145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0E7BF26-25EA-FC74-50CD-FD374E9A9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41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C4C9466-1B90-4BD5-915E-30C1214CE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9B4D2701-7A00-4986-9218-24A50F062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50" y="92075"/>
            <a:ext cx="11512550" cy="930275"/>
          </a:xfrm>
        </p:spPr>
        <p:txBody>
          <a:bodyPr>
            <a:normAutofit/>
          </a:bodyPr>
          <a:lstStyle/>
          <a:p>
            <a:endParaRPr lang="ko-KR" altLang="en-US" sz="40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DCD8632-B611-4415-9058-117A063C4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550" y="1114424"/>
            <a:ext cx="11512550" cy="5318126"/>
          </a:xfrm>
        </p:spPr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7330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0</Words>
  <Application>Microsoft Office PowerPoint</Application>
  <PresentationFormat>와이드스크린</PresentationFormat>
  <Paragraphs>0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ONE3 ITM</cp:lastModifiedBy>
  <cp:revision>21</cp:revision>
  <dcterms:created xsi:type="dcterms:W3CDTF">2025-09-15T00:36:18Z</dcterms:created>
  <dcterms:modified xsi:type="dcterms:W3CDTF">2026-05-18T05:27:00Z</dcterms:modified>
</cp:coreProperties>
</file>